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NA OLGESASHVILI" initials="NO" lastIdx="1" clrIdx="0">
    <p:extLst>
      <p:ext uri="{19B8F6BF-5375-455C-9EA6-DF929625EA0E}">
        <p15:presenceInfo xmlns:p15="http://schemas.microsoft.com/office/powerpoint/2012/main" userId="S::nana.olgesashvili@ge.anadoluefes.com::099387bd-980d-4248-9561-4fe294b3216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87A56-0074-43C5-893A-C30F7DE950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9872DB-4AA5-493B-B864-25693AD0F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4E833-2097-40B7-B38C-1E8F224AF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570A-0381-4FDC-A7F3-ECC8E67C5129}" type="datetimeFigureOut">
              <a:rPr lang="en-US" smtClean="0"/>
              <a:t>22-Jan-21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B5FEA-1DB4-4CF4-9E14-72A7A89A6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5AFC-A9E2-47FF-826E-AED904529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23747-84D6-4D0F-842E-1A45736A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0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0E298-7462-4836-952D-37724B097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6DC39B-85B2-4666-835A-5646D5A93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1BBB7-B35C-4AD9-9D12-4B7BECB41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570A-0381-4FDC-A7F3-ECC8E67C5129}" type="datetimeFigureOut">
              <a:rPr lang="en-US" smtClean="0"/>
              <a:t>22-Jan-21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8DF0D-BA4F-47C8-B950-1780D7115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AC9A7-7C9A-4FFD-8B9D-74CAEEE49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23747-84D6-4D0F-842E-1A45736A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1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597EAA-F170-4069-A53F-3E63D83D2E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CFF93A-E1C4-4D68-B6A4-84D81B58A3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E7D9E-71DC-45F6-93B4-A0C833CD5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570A-0381-4FDC-A7F3-ECC8E67C5129}" type="datetimeFigureOut">
              <a:rPr lang="en-US" smtClean="0"/>
              <a:t>22-Jan-21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BB1CA-B512-4CDD-AB9D-61A0BEBDC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801EB-83F8-47B1-AE76-77ADCE886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23747-84D6-4D0F-842E-1A45736A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47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9A18D-C6B0-4EA3-A82B-B9F988D19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81DF8-AD57-4FF2-A3C9-CFE5161DC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45BE2-AEF0-42E6-B13F-3587C002B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570A-0381-4FDC-A7F3-ECC8E67C5129}" type="datetimeFigureOut">
              <a:rPr lang="en-US" smtClean="0"/>
              <a:t>22-Jan-21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73467-E22D-4630-96A4-5881A2697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5AE40-195B-40CD-9CE7-D49F6D0D6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23747-84D6-4D0F-842E-1A45736A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78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1320D-9DD0-47A4-84EF-8DE81AD13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66AF0-6E54-472C-B9D1-81EC19CEC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1C167-44F0-498B-A4F4-A3FCD943F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570A-0381-4FDC-A7F3-ECC8E67C5129}" type="datetimeFigureOut">
              <a:rPr lang="en-US" smtClean="0"/>
              <a:t>22-Jan-21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CBDEA-72A5-4487-8C78-1E59927C4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1FED1-6A9B-4709-ADBD-F4BB531B4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23747-84D6-4D0F-842E-1A45736A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3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FA5D3-B1A1-433E-B0E8-02A7C9D9C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73FC6-22A5-4DBE-9379-5FE4529C94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801038-F7A3-43AA-9CA6-A7744EA8B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B906AD-070B-4603-91AB-3BF925D00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570A-0381-4FDC-A7F3-ECC8E67C5129}" type="datetimeFigureOut">
              <a:rPr lang="en-US" smtClean="0"/>
              <a:t>22-Jan-21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FFBC52-7393-496E-94E0-D65968EF0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9768-F320-49CE-9529-5C69C29C6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23747-84D6-4D0F-842E-1A45736A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3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7ABE6-73CA-4355-9277-FC7A56041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AABBC4-3F17-4A34-BFC7-A2FE9E0EE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EA6701-0AA6-4891-BEC2-80FBADEFD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09767E-FBAB-464D-BA4D-0A982B5AA3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8490A2-EBB4-48E0-8AF2-FF9AB36963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0E316F-AC92-4EBD-83FC-39C01EFA7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570A-0381-4FDC-A7F3-ECC8E67C5129}" type="datetimeFigureOut">
              <a:rPr lang="en-US" smtClean="0"/>
              <a:t>22-Jan-21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D440EA-89FE-4459-96F1-A2BD48FFF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2E2223-0558-42B3-B292-F9F5E4CC1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23747-84D6-4D0F-842E-1A45736A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61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F5D33-6C14-4393-AE08-E9F3D66A9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C9EF56-2B95-4DE2-8CC3-2C34507AE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570A-0381-4FDC-A7F3-ECC8E67C5129}" type="datetimeFigureOut">
              <a:rPr lang="en-US" smtClean="0"/>
              <a:t>22-Jan-21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322659-00B2-4D1E-A53C-057E3BFBD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CFC67F-2BD2-4575-8CE4-8DEC8BC38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23747-84D6-4D0F-842E-1A45736A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0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03B635-72EF-4CF4-9F7C-4FAB5381C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570A-0381-4FDC-A7F3-ECC8E67C5129}" type="datetimeFigureOut">
              <a:rPr lang="en-US" smtClean="0"/>
              <a:t>22-Jan-21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155168-64BC-44E5-A94D-80F14A5B9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E40C9D-0DE0-4E8C-9046-B094CB31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23747-84D6-4D0F-842E-1A45736A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95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6A6DF-2A6E-4A5B-BE4D-FFBCF6CAB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3D8BE-6E63-4AFE-AF75-2BC1B91AA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AAFFF9-4A7A-44EE-9DD7-8391AD683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6A3290-A76C-4D5D-A21C-5E801A7FA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570A-0381-4FDC-A7F3-ECC8E67C5129}" type="datetimeFigureOut">
              <a:rPr lang="en-US" smtClean="0"/>
              <a:t>22-Jan-21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738627-32D3-403E-81CB-65A705D19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5DE2C9-23E4-437D-A8F7-6BDA1E660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23747-84D6-4D0F-842E-1A45736A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2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1C694-A0CF-4160-8FBD-2BE596BE1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C9C1D2-6DA8-4848-A58B-E24D6A8B3D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FE6D1B-F59A-4762-B658-A2D1EBA5A8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0E0D12-2845-4DB1-A879-6CC5363F6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C570A-0381-4FDC-A7F3-ECC8E67C5129}" type="datetimeFigureOut">
              <a:rPr lang="en-US" smtClean="0"/>
              <a:t>22-Jan-21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29200A-2701-4A5F-B2A9-A10A2AC18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3962D-E204-4431-8FFF-50A46FDDD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23747-84D6-4D0F-842E-1A45736A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7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FD966D-729A-4743-AA44-C56D0AC80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1CD3D8-E678-408B-8C94-BDD08118E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46F7E-6243-4AE9-81CD-C4E4F3A500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C570A-0381-4FDC-A7F3-ECC8E67C5129}" type="datetimeFigureOut">
              <a:rPr lang="en-US" smtClean="0"/>
              <a:t>22-Jan-21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F3295-74E0-4E44-B27F-6C3BA7E905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8BBFD-D823-491F-AA73-2C48EF0D2E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23747-84D6-4D0F-842E-1A45736A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8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>
            <a:extLst>
              <a:ext uri="{FF2B5EF4-FFF2-40B4-BE49-F238E27FC236}">
                <a16:creationId xmlns:a16="http://schemas.microsoft.com/office/drawing/2014/main" id="{DB2E5A16-EC9E-4B85-99F1-96E861005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19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A481F16-DF99-444D-BCDF-099B6361A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0786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BF8830A-6E54-424E-88FC-D171174F5C41}"/>
              </a:ext>
            </a:extLst>
          </p:cNvPr>
          <p:cNvSpPr/>
          <p:nvPr/>
        </p:nvSpPr>
        <p:spPr>
          <a:xfrm>
            <a:off x="3385793" y="1470644"/>
            <a:ext cx="4842054" cy="327280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74727A6-EC48-4C99-A9A9-C0B4CD6B18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279" y="1539940"/>
            <a:ext cx="1696935" cy="142566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E38B564-3AEA-4477-9A9D-77D7B61619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4171" y="3962816"/>
            <a:ext cx="2355677" cy="55701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4E2D04A-9C16-44D0-81DF-1550357CB9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4383" y="1580328"/>
            <a:ext cx="2771896" cy="1635068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427E3189-A94F-4E95-8825-0F797E94411A}"/>
              </a:ext>
            </a:extLst>
          </p:cNvPr>
          <p:cNvSpPr txBox="1"/>
          <p:nvPr/>
        </p:nvSpPr>
        <p:spPr>
          <a:xfrm>
            <a:off x="3817857" y="2957978"/>
            <a:ext cx="3977926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chair design is same as for table. we need to find better color for gold to fit the new logo colors</a:t>
            </a:r>
          </a:p>
        </p:txBody>
      </p:sp>
    </p:spTree>
    <p:extLst>
      <p:ext uri="{BB962C8B-B14F-4D97-AF65-F5344CB8AC3E}">
        <p14:creationId xmlns:p14="http://schemas.microsoft.com/office/powerpoint/2010/main" val="2984930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15901</TotalTime>
  <Words>22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KARCHAVA</dc:creator>
  <cp:lastModifiedBy>NATIA VASHADZE</cp:lastModifiedBy>
  <cp:revision>42</cp:revision>
  <dcterms:created xsi:type="dcterms:W3CDTF">2020-11-17T08:19:19Z</dcterms:created>
  <dcterms:modified xsi:type="dcterms:W3CDTF">2021-01-22T07:43:59Z</dcterms:modified>
</cp:coreProperties>
</file>